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6"/>
    <p:restoredTop sz="96197"/>
  </p:normalViewPr>
  <p:slideViewPr>
    <p:cSldViewPr snapToGrid="0">
      <p:cViewPr varScale="1">
        <p:scale>
          <a:sx n="118" d="100"/>
          <a:sy n="118" d="100"/>
        </p:scale>
        <p:origin x="216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3/20/25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3/20/25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3/20/25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clasemcf.streamlit.app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DE8C1C-ED0A-E65F-BE4B-517E8381D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3356" y="1308621"/>
            <a:ext cx="8818186" cy="2674689"/>
          </a:xfrm>
        </p:spPr>
        <p:txBody>
          <a:bodyPr/>
          <a:lstStyle/>
          <a:p>
            <a:r>
              <a:rPr lang="es-MX" dirty="0"/>
              <a:t>DEPLOYED AN APP ON STREAMLIT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9FE3881-2895-C900-27CB-5D373A8D4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0163" y="4463142"/>
            <a:ext cx="6831673" cy="1086237"/>
          </a:xfrm>
        </p:spPr>
        <p:txBody>
          <a:bodyPr/>
          <a:lstStyle/>
          <a:p>
            <a:r>
              <a:rPr lang="es-MX" i="1" dirty="0"/>
              <a:t>Step by step</a:t>
            </a:r>
          </a:p>
          <a:p>
            <a:endParaRPr lang="es-MX" i="1" dirty="0"/>
          </a:p>
        </p:txBody>
      </p:sp>
    </p:spTree>
    <p:extLst>
      <p:ext uri="{BB962C8B-B14F-4D97-AF65-F5344CB8AC3E}">
        <p14:creationId xmlns:p14="http://schemas.microsoft.com/office/powerpoint/2010/main" val="485055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AFBF96-97FE-E359-0266-E9C577CFC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1B988C0-8D1A-8898-B463-4DDBA2D10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90265"/>
            <a:ext cx="10363951" cy="6477470"/>
          </a:xfrm>
        </p:spPr>
      </p:pic>
    </p:spTree>
    <p:extLst>
      <p:ext uri="{BB962C8B-B14F-4D97-AF65-F5344CB8AC3E}">
        <p14:creationId xmlns:p14="http://schemas.microsoft.com/office/powerpoint/2010/main" val="478145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211DB5-602B-6386-682B-DF5F623E3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FCF5A93-0E41-813F-A499-9A1439B3B9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103414"/>
            <a:ext cx="10641875" cy="6651172"/>
          </a:xfrm>
        </p:spPr>
      </p:pic>
    </p:spTree>
    <p:extLst>
      <p:ext uri="{BB962C8B-B14F-4D97-AF65-F5344CB8AC3E}">
        <p14:creationId xmlns:p14="http://schemas.microsoft.com/office/powerpoint/2010/main" val="2125531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98BE19-4D80-3DDD-81A9-008451FC0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5EB8569-519C-4770-DDA2-D79B4C8A4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121103"/>
            <a:ext cx="10779035" cy="6736897"/>
          </a:xfrm>
        </p:spPr>
      </p:pic>
    </p:spTree>
    <p:extLst>
      <p:ext uri="{BB962C8B-B14F-4D97-AF65-F5344CB8AC3E}">
        <p14:creationId xmlns:p14="http://schemas.microsoft.com/office/powerpoint/2010/main" val="86111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595B26-23EC-D9DD-C497-45D68605E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7336442-6589-A177-366C-EC0380695C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96595"/>
            <a:ext cx="10687444" cy="6664809"/>
          </a:xfrm>
        </p:spPr>
      </p:pic>
    </p:spTree>
    <p:extLst>
      <p:ext uri="{BB962C8B-B14F-4D97-AF65-F5344CB8AC3E}">
        <p14:creationId xmlns:p14="http://schemas.microsoft.com/office/powerpoint/2010/main" val="3937102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88FEFD-8B2D-4D1A-47E8-7F1A0CBD0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18E9576-D860-2D78-4406-728DF58D4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135391"/>
            <a:ext cx="10539548" cy="6587218"/>
          </a:xfrm>
        </p:spPr>
      </p:pic>
    </p:spTree>
    <p:extLst>
      <p:ext uri="{BB962C8B-B14F-4D97-AF65-F5344CB8AC3E}">
        <p14:creationId xmlns:p14="http://schemas.microsoft.com/office/powerpoint/2010/main" val="848419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3DF895-4EB6-7342-58FA-31D86C081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A877301-3095-ACE5-1916-172B02B56D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104775"/>
            <a:ext cx="10637520" cy="6648450"/>
          </a:xfrm>
        </p:spPr>
      </p:pic>
    </p:spTree>
    <p:extLst>
      <p:ext uri="{BB962C8B-B14F-4D97-AF65-F5344CB8AC3E}">
        <p14:creationId xmlns:p14="http://schemas.microsoft.com/office/powerpoint/2010/main" val="1913104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21F0B2-17E2-790D-643D-985498A0E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35E1551-5B07-9A82-DD49-D7A04EB9B7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8166" y="175532"/>
            <a:ext cx="10691948" cy="6682468"/>
          </a:xfrm>
        </p:spPr>
      </p:pic>
    </p:spTree>
    <p:extLst>
      <p:ext uri="{BB962C8B-B14F-4D97-AF65-F5344CB8AC3E}">
        <p14:creationId xmlns:p14="http://schemas.microsoft.com/office/powerpoint/2010/main" val="1666452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5AE777-4975-2559-6A9F-8B3AFFD58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7200" dirty="0"/>
              <a:t>¿ Y la App 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CFF39C-75CB-8734-00CB-7EF7D982D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>
                <a:hlinkClick r:id="rId2"/>
              </a:rPr>
              <a:t>https://clasemcf.streamlit.app/</a:t>
            </a:r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92604419"/>
      </p:ext>
    </p:extLst>
  </p:cSld>
  <p:clrMapOvr>
    <a:masterClrMapping/>
  </p:clrMapOvr>
</p:sld>
</file>

<file path=ppt/theme/theme1.xml><?xml version="1.0" encoding="utf-8"?>
<a:theme xmlns:a="http://schemas.openxmlformats.org/drawingml/2006/main" name="Recorte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Recorte</Template>
  <TotalTime>50</TotalTime>
  <Words>21</Words>
  <Application>Microsoft Macintosh PowerPoint</Application>
  <PresentationFormat>Panorámica</PresentationFormat>
  <Paragraphs>4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1" baseType="lpstr">
      <vt:lpstr>Franklin Gothic Book</vt:lpstr>
      <vt:lpstr>Recorte</vt:lpstr>
      <vt:lpstr>DEPLOYED AN APP ON STREAMLIT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¿ Y la App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DEPLOYED AN APP ON STREAMLIT</dc:title>
  <dc:creator>Jonathan Peña</dc:creator>
  <cp:lastModifiedBy>Jonathan Peña</cp:lastModifiedBy>
  <cp:revision>1</cp:revision>
  <dcterms:created xsi:type="dcterms:W3CDTF">2025-03-20T21:08:34Z</dcterms:created>
  <dcterms:modified xsi:type="dcterms:W3CDTF">2025-03-20T21:59:14Z</dcterms:modified>
</cp:coreProperties>
</file>